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20F23-1809-2CC4-1A94-F826616D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  <a:latin typeface="Arial" panose="020B0604020202020204" pitchFamily="34" charset="0"/>
              </a:rPr>
              <a:t>The Economic Rise of South Korea</a:t>
            </a:r>
          </a:p>
        </p:txBody>
      </p:sp>
      <p:pic>
        <p:nvPicPr>
          <p:cNvPr id="6" name="Picture Placeholder 5" descr="A yellow flower in a green leafy plant">
            <a:extLst>
              <a:ext uri="{FF2B5EF4-FFF2-40B4-BE49-F238E27FC236}">
                <a16:creationId xmlns:a16="http://schemas.microsoft.com/office/drawing/2014/main" id="{AABE4E79-8019-4B2E-BEEB-51662E559B7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D71A6-1036-A099-9BDF-27C11F75648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South Korea transformed from a war-torn country in the 1950s into a leading global economy by the 21st century.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Strategic government planning and investments in education and technology were key drivers of this growth.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Major conglomerates like Samsung and Hyundai contributed to Korea’s global presence in industries such as electronics, automobiles, and shipbuilding.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The country’s export-driven model, known as the Miracle on the Han River, became a benchmark for rapid industrialization.</a:t>
            </a:r>
          </a:p>
          <a:p>
            <a:r>
              <a:rPr lang="en-US" sz="1800">
                <a:solidFill>
                  <a:srgbClr val="000000"/>
                </a:solidFill>
                <a:latin typeface="Arial" panose="020B0604020202020204" pitchFamily="34" charset="0"/>
              </a:rPr>
              <a:t>Ongoing challenges include an aging population, low birth rates, and high youth unemployment, but Korea continues to adapt and lead in innovation.</a:t>
            </a:r>
          </a:p>
        </p:txBody>
      </p:sp>
    </p:spTree>
    <p:extLst>
      <p:ext uri="{BB962C8B-B14F-4D97-AF65-F5344CB8AC3E}">
        <p14:creationId xmlns:p14="http://schemas.microsoft.com/office/powerpoint/2010/main" val="3599844030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111</Words>
  <Application>Microsoft Office PowerPoint</Application>
  <PresentationFormat>와이드스크린</PresentationFormat>
  <Paragraphs>6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The Economic Rise of South Korea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4</cp:revision>
  <dcterms:created xsi:type="dcterms:W3CDTF">2024-06-26T20:20:27Z</dcterms:created>
  <dcterms:modified xsi:type="dcterms:W3CDTF">2025-05-10T10:01:21Z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